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71" r:id="rId10"/>
    <p:sldId id="274" r:id="rId11"/>
    <p:sldId id="280" r:id="rId12"/>
    <p:sldId id="288" r:id="rId13"/>
    <p:sldId id="292" r:id="rId14"/>
    <p:sldId id="312" r:id="rId15"/>
    <p:sldId id="299" r:id="rId16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ane Nayara de Paula" initials="LNd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3-27T15:30:48.146" idx="1">
    <p:pos x="0" y="0"/>
    <p:text/>
  </p:cm>
  <p:cm authorId="0" dt="2024-03-27T15:30:48.195" idx="2">
    <p:pos x="0" y="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6120E-94CF-42FE-A753-54483B07DCB6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7DE4F-6901-45A7-BDE0-8505C42D54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01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446400" y="457200"/>
            <a:ext cx="3701880" cy="9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" name="CustomShape 2"/>
          <p:cNvSpPr/>
          <p:nvPr/>
        </p:nvSpPr>
        <p:spPr>
          <a:xfrm>
            <a:off x="8042040" y="453600"/>
            <a:ext cx="3701880" cy="9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4241880" y="457200"/>
            <a:ext cx="3701880" cy="9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440640" y="606600"/>
            <a:ext cx="11298600" cy="12574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446400" y="457200"/>
            <a:ext cx="3701880" cy="9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8042040" y="453600"/>
            <a:ext cx="3701880" cy="9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4241880" y="457200"/>
            <a:ext cx="3701880" cy="9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5" name="CustomShape 4"/>
          <p:cNvSpPr/>
          <p:nvPr/>
        </p:nvSpPr>
        <p:spPr>
          <a:xfrm>
            <a:off x="440280" y="614520"/>
            <a:ext cx="11307960" cy="118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560" dir="5400000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6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635829" y="3271320"/>
            <a:ext cx="8719457" cy="13035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strike="noStrike" spc="-1" dirty="0">
                <a:solidFill>
                  <a:srgbClr val="000000"/>
                </a:solidFill>
                <a:latin typeface="Arial Nova"/>
                <a:ea typeface="DejaVu Sans"/>
              </a:rPr>
              <a:t>Mestranda: </a:t>
            </a:r>
            <a:r>
              <a:rPr lang="pt-BR" sz="2800" b="1" strike="noStrike" spc="-1" dirty="0" err="1">
                <a:solidFill>
                  <a:srgbClr val="000000"/>
                </a:solidFill>
                <a:latin typeface="Arial Nova"/>
                <a:ea typeface="DejaVu Sans"/>
              </a:rPr>
              <a:t>Nnnnn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pt-BR" sz="2800" b="1" strike="noStrike" spc="-1" dirty="0">
                <a:solidFill>
                  <a:srgbClr val="000000"/>
                </a:solidFill>
                <a:latin typeface="Arial Nova"/>
                <a:ea typeface="DejaVu Sans"/>
              </a:rPr>
              <a:t>Orientadora: </a:t>
            </a:r>
            <a:r>
              <a:rPr lang="pt-BR" sz="2800" strike="noStrike" spc="-1" dirty="0" err="1">
                <a:solidFill>
                  <a:srgbClr val="000000"/>
                </a:solidFill>
                <a:latin typeface="Arial Nova"/>
                <a:ea typeface="DejaVu Sans"/>
              </a:rPr>
              <a:t>Dr</a:t>
            </a:r>
            <a:r>
              <a:rPr lang="pt-BR" sz="2800" strike="noStrike" spc="-1" dirty="0">
                <a:solidFill>
                  <a:srgbClr val="000000"/>
                </a:solidFill>
                <a:latin typeface="Arial"/>
                <a:ea typeface="Arial"/>
              </a:rPr>
              <a:t>ª</a:t>
            </a:r>
            <a:r>
              <a:rPr lang="pt-BR" sz="2800" strike="noStrike" spc="-1" dirty="0">
                <a:solidFill>
                  <a:srgbClr val="000000"/>
                </a:solidFill>
                <a:latin typeface="Arial Nova"/>
                <a:ea typeface="DejaVu Sans"/>
              </a:rPr>
              <a:t> </a:t>
            </a:r>
            <a:r>
              <a:rPr lang="pt-BR" sz="2800" strike="noStrike" spc="-1" dirty="0" err="1">
                <a:solidFill>
                  <a:srgbClr val="000000"/>
                </a:solidFill>
                <a:latin typeface="Arial Nova"/>
                <a:ea typeface="DejaVu Sans"/>
              </a:rPr>
              <a:t>Ggggggg</a:t>
            </a:r>
            <a:endParaRPr lang="pt-BR" sz="2800" strike="noStrike" spc="-1" dirty="0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464000" y="5879880"/>
            <a:ext cx="719280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6" name="Picture 2" descr="Mestrado Profissional em Educação Inclusiva-PROFEI - Unesp ..."/>
          <p:cNvPicPr/>
          <p:nvPr/>
        </p:nvPicPr>
        <p:blipFill>
          <a:blip r:embed="rId2"/>
          <a:stretch/>
        </p:blipFill>
        <p:spPr>
          <a:xfrm>
            <a:off x="-12600" y="2386080"/>
            <a:ext cx="3648429" cy="3948840"/>
          </a:xfrm>
          <a:prstGeom prst="rect">
            <a:avLst/>
          </a:prstGeom>
          <a:ln>
            <a:noFill/>
          </a:ln>
        </p:spPr>
      </p:pic>
      <p:pic>
        <p:nvPicPr>
          <p:cNvPr id="87" name="Picture 2" descr="Universidade Estadual de Maringá – Wikipédia, a enciclopédia ..."/>
          <p:cNvPicPr/>
          <p:nvPr/>
        </p:nvPicPr>
        <p:blipFill>
          <a:blip r:embed="rId3"/>
          <a:stretch/>
        </p:blipFill>
        <p:spPr>
          <a:xfrm>
            <a:off x="457200" y="2813760"/>
            <a:ext cx="993240" cy="1069560"/>
          </a:xfrm>
          <a:prstGeom prst="rect">
            <a:avLst/>
          </a:prstGeom>
          <a:ln>
            <a:noFill/>
          </a:ln>
        </p:spPr>
      </p:pic>
      <p:sp>
        <p:nvSpPr>
          <p:cNvPr id="88" name="CustomShape 3"/>
          <p:cNvSpPr/>
          <p:nvPr/>
        </p:nvSpPr>
        <p:spPr>
          <a:xfrm>
            <a:off x="576000" y="729720"/>
            <a:ext cx="11028240" cy="98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98500"/>
          </a:bodyPr>
          <a:lstStyle/>
          <a:p>
            <a:pPr algn="ctr">
              <a:lnSpc>
                <a:spcPct val="100000"/>
              </a:lnSpc>
            </a:pPr>
            <a:r>
              <a:rPr lang="pt-BR" sz="3600" b="1" strike="noStrike" cap="all" spc="-1" dirty="0">
                <a:solidFill>
                  <a:srgbClr val="FFFFFF"/>
                </a:solidFill>
                <a:latin typeface="Gill Sans MT"/>
                <a:ea typeface="DejaVu Sans"/>
              </a:rPr>
              <a:t>TÍTULO:</a:t>
            </a:r>
            <a:endParaRPr lang="pt-BR" sz="3600" b="0" strike="noStrike" spc="-1" dirty="0">
              <a:latin typeface="Arial"/>
            </a:endParaRPr>
          </a:p>
        </p:txBody>
      </p:sp>
      <p:sp>
        <p:nvSpPr>
          <p:cNvPr id="89" name="CustomShape 4"/>
          <p:cNvSpPr/>
          <p:nvPr/>
        </p:nvSpPr>
        <p:spPr>
          <a:xfrm>
            <a:off x="5400000" y="5486400"/>
            <a:ext cx="6153840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"/>
                <a:ea typeface="Calibri"/>
              </a:rPr>
              <a:t>Pesquisa aprovada pelo CEP com o número</a:t>
            </a:r>
            <a:r>
              <a:rPr lang="pt-BR" sz="1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pt-BR" sz="1800" b="1" strike="noStrike" spc="-1" dirty="0">
                <a:solidFill>
                  <a:srgbClr val="000000"/>
                </a:solidFill>
                <a:latin typeface="Arial"/>
                <a:ea typeface="Calibri"/>
              </a:rPr>
              <a:t>............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753943" y="2248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430920" y="2074874"/>
            <a:ext cx="11397960" cy="45988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endParaRPr lang="pt-BR" sz="6000" b="0" strike="noStrike" spc="-1" dirty="0">
              <a:latin typeface="Arial"/>
            </a:endParaRPr>
          </a:p>
        </p:txBody>
      </p:sp>
      <p:pic>
        <p:nvPicPr>
          <p:cNvPr id="179" name="Imagem 11_4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180" name="CustomShape 3"/>
          <p:cNvSpPr/>
          <p:nvPr/>
        </p:nvSpPr>
        <p:spPr>
          <a:xfrm>
            <a:off x="1963080" y="630617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7F9371D-BAC0-4C33-A41B-E373C883ECA8}"/>
              </a:ext>
            </a:extLst>
          </p:cNvPr>
          <p:cNvSpPr/>
          <p:nvPr/>
        </p:nvSpPr>
        <p:spPr>
          <a:xfrm>
            <a:off x="2081203" y="741356"/>
            <a:ext cx="82155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800" b="1" spc="-1" dirty="0">
                <a:solidFill>
                  <a:srgbClr val="FFFFFF"/>
                </a:solidFill>
              </a:rPr>
              <a:t>4. TÍTULO DA SEÇÃO</a:t>
            </a:r>
            <a:endParaRPr lang="pt-BR" sz="4800" spc="-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2"/>
          <p:cNvSpPr/>
          <p:nvPr/>
        </p:nvSpPr>
        <p:spPr>
          <a:xfrm>
            <a:off x="430920" y="1758960"/>
            <a:ext cx="11397960" cy="543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50000"/>
              </a:lnSpc>
            </a:pPr>
            <a:endParaRPr lang="pt-BR" sz="4000" b="0" strike="noStrike" spc="-1" dirty="0">
              <a:latin typeface="Arial"/>
            </a:endParaRPr>
          </a:p>
        </p:txBody>
      </p:sp>
      <p:pic>
        <p:nvPicPr>
          <p:cNvPr id="211" name="Imagem 11_50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212" name="CustomShape 3"/>
          <p:cNvSpPr/>
          <p:nvPr/>
        </p:nvSpPr>
        <p:spPr>
          <a:xfrm>
            <a:off x="1978165" y="64080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C8A7FCB-380B-4590-BB88-CB9566836C58}"/>
              </a:ext>
            </a:extLst>
          </p:cNvPr>
          <p:cNvSpPr txBox="1"/>
          <p:nvPr/>
        </p:nvSpPr>
        <p:spPr>
          <a:xfrm>
            <a:off x="2993572" y="947058"/>
            <a:ext cx="7543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spc="-1" dirty="0">
                <a:solidFill>
                  <a:srgbClr val="FFFFFF"/>
                </a:solidFill>
              </a:rPr>
              <a:t>4.1 TÍTULO DA SUBSEÇÃO</a:t>
            </a:r>
            <a:endParaRPr lang="pt-BR" sz="4000" spc="-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430920" y="2002970"/>
            <a:ext cx="11397960" cy="46707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9500"/>
          </a:bodyPr>
          <a:lstStyle/>
          <a:p>
            <a:pPr algn="just">
              <a:lnSpc>
                <a:spcPct val="120000"/>
              </a:lnSpc>
            </a:pPr>
            <a:endParaRPr lang="pt-BR" sz="3200" b="0" strike="noStrike" spc="-1" dirty="0">
              <a:latin typeface="Arial"/>
            </a:endParaRPr>
          </a:p>
        </p:txBody>
      </p:sp>
      <p:pic>
        <p:nvPicPr>
          <p:cNvPr id="228" name="Imagem 11_17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229" name="CustomShape 3"/>
          <p:cNvSpPr/>
          <p:nvPr/>
        </p:nvSpPr>
        <p:spPr>
          <a:xfrm>
            <a:off x="1881720" y="6418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PERCURSO METODOLÓGICO</a:t>
            </a:r>
            <a:endParaRPr lang="pt-B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430920" y="1512000"/>
            <a:ext cx="11397960" cy="5161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00000"/>
              </a:lnSpc>
              <a:spcBef>
                <a:spcPts val="1417"/>
              </a:spcBef>
              <a:tabLst>
                <a:tab pos="247680" algn="l"/>
              </a:tabLst>
            </a:pPr>
            <a:r>
              <a:rPr lang="pt-B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Em elaboração</a:t>
            </a:r>
            <a:endParaRPr lang="pt-BR" sz="3200" b="0" strike="noStrike" spc="-1" dirty="0">
              <a:latin typeface="Arial"/>
            </a:endParaRPr>
          </a:p>
        </p:txBody>
      </p:sp>
      <p:pic>
        <p:nvPicPr>
          <p:cNvPr id="252" name="Imagem 11_15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253" name="CustomShape 3"/>
          <p:cNvSpPr/>
          <p:nvPr/>
        </p:nvSpPr>
        <p:spPr>
          <a:xfrm>
            <a:off x="1881720" y="6418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PRODUTO EDUCACIONAL</a:t>
            </a:r>
            <a:endParaRPr lang="pt-BR" sz="4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1425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430920" y="2016000"/>
            <a:ext cx="11397960" cy="4657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endParaRPr lang="pt-BR" sz="1800" b="0" strike="noStrike" spc="-1" dirty="0">
              <a:latin typeface="Arial"/>
            </a:endParaRPr>
          </a:p>
        </p:txBody>
      </p:sp>
      <p:pic>
        <p:nvPicPr>
          <p:cNvPr id="256" name="Imagem 11_5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257" name="CustomShape 3"/>
          <p:cNvSpPr/>
          <p:nvPr/>
        </p:nvSpPr>
        <p:spPr>
          <a:xfrm>
            <a:off x="1881720" y="6418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REFERÊNCIAS</a:t>
            </a:r>
            <a:endParaRPr lang="pt-B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58824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SEÇÕES QUE ESTARÁ ORGANIZADA SUA PESQUISA</a:t>
            </a:r>
            <a:endParaRPr lang="pt-BR" sz="2400" b="0" strike="noStrike" spc="-1">
              <a:latin typeface="Arial"/>
            </a:endParaRPr>
          </a:p>
        </p:txBody>
      </p:sp>
      <p:pic>
        <p:nvPicPr>
          <p:cNvPr id="91" name="Imagem 11"/>
          <p:cNvPicPr/>
          <p:nvPr/>
        </p:nvPicPr>
        <p:blipFill>
          <a:blip r:embed="rId2"/>
          <a:stretch/>
        </p:blipFill>
        <p:spPr>
          <a:xfrm>
            <a:off x="1391040" y="758880"/>
            <a:ext cx="8943840" cy="999000"/>
          </a:xfrm>
          <a:prstGeom prst="rect">
            <a:avLst/>
          </a:prstGeom>
          <a:ln>
            <a:noFill/>
          </a:ln>
        </p:spPr>
      </p:pic>
      <p:sp>
        <p:nvSpPr>
          <p:cNvPr id="92" name="CustomShape 2"/>
          <p:cNvSpPr/>
          <p:nvPr/>
        </p:nvSpPr>
        <p:spPr>
          <a:xfrm>
            <a:off x="478970" y="2013857"/>
            <a:ext cx="11468529" cy="47461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1. INTRODUÇÃO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2. OOOOOO .....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2.1 – Oee.......</a:t>
            </a:r>
          </a:p>
          <a:p>
            <a:pPr>
              <a:lnSpc>
                <a:spcPct val="100000"/>
              </a:lnSpc>
            </a:pPr>
            <a:endParaRPr lang="pt-BR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3. EEEEEEE.....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PT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4. DDDDD......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4.1. Or.....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4.2. Un......</a:t>
            </a:r>
            <a:endParaRPr lang="pt-B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                   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5" name="CustomShape 3">
            <a:extLst>
              <a:ext uri="{FF2B5EF4-FFF2-40B4-BE49-F238E27FC236}">
                <a16:creationId xmlns:a16="http://schemas.microsoft.com/office/drawing/2014/main" id="{0629DB93-BA11-49CC-A767-9AD3D1B12862}"/>
              </a:ext>
            </a:extLst>
          </p:cNvPr>
          <p:cNvSpPr/>
          <p:nvPr/>
        </p:nvSpPr>
        <p:spPr>
          <a:xfrm>
            <a:off x="2963160" y="641880"/>
            <a:ext cx="6513840" cy="108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FFFFFF"/>
                </a:solidFill>
                <a:latin typeface="Arial"/>
                <a:ea typeface="DejaVu Sans"/>
              </a:rPr>
              <a:t>SUMÁRIO</a:t>
            </a:r>
            <a:endParaRPr lang="pt-BR" sz="5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801720" y="1943640"/>
            <a:ext cx="10799640" cy="62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98000"/>
          </a:bodyPr>
          <a:lstStyle/>
          <a:p>
            <a:pPr algn="ctr">
              <a:lnSpc>
                <a:spcPct val="100000"/>
              </a:lnSpc>
            </a:pPr>
            <a:r>
              <a:rPr lang="pt-BR" sz="2800" b="1" strike="noStrike" cap="all" spc="-1">
                <a:solidFill>
                  <a:srgbClr val="FFFFFF"/>
                </a:solidFill>
                <a:latin typeface="Arial Nova"/>
                <a:ea typeface="DejaVu Sans"/>
              </a:rPr>
              <a:t>PROBLEMA QUE SUSCITOU A PESQUISA E MOTIVAÇÕES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376200" y="1943640"/>
            <a:ext cx="11270880" cy="477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3500"/>
          </a:bodyPr>
          <a:lstStyle/>
          <a:p>
            <a:pPr algn="just">
              <a:lnSpc>
                <a:spcPct val="100000"/>
              </a:lnSpc>
              <a:spcBef>
                <a:spcPts val="1417"/>
              </a:spcBef>
            </a:pPr>
            <a:endParaRPr lang="pt-BR" sz="3600" b="0" strike="noStrike" spc="-1" dirty="0">
              <a:latin typeface="Arial"/>
            </a:endParaRPr>
          </a:p>
        </p:txBody>
      </p:sp>
      <p:pic>
        <p:nvPicPr>
          <p:cNvPr id="101" name="Imagem 4"/>
          <p:cNvPicPr/>
          <p:nvPr/>
        </p:nvPicPr>
        <p:blipFill>
          <a:blip r:embed="rId2"/>
          <a:stretch/>
        </p:blipFill>
        <p:spPr>
          <a:xfrm>
            <a:off x="1729800" y="641880"/>
            <a:ext cx="8943840" cy="1098360"/>
          </a:xfrm>
          <a:prstGeom prst="rect">
            <a:avLst/>
          </a:prstGeom>
          <a:ln>
            <a:noFill/>
          </a:ln>
        </p:spPr>
      </p:pic>
      <p:sp>
        <p:nvSpPr>
          <p:cNvPr id="102" name="CustomShape 3"/>
          <p:cNvSpPr/>
          <p:nvPr/>
        </p:nvSpPr>
        <p:spPr>
          <a:xfrm>
            <a:off x="2963160" y="641880"/>
            <a:ext cx="6513840" cy="108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INTRODUÇÃO</a:t>
            </a:r>
            <a:endParaRPr lang="pt-BR" sz="5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588240" y="1943640"/>
            <a:ext cx="11270880" cy="121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EM MEIO AO CENÁRIO DE INQUIETAÇÕES DELINEOU-SE </a:t>
            </a: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A SEGUINTE QUESTÃO/PERGUNTA DE PESQUISA: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332880" y="1943640"/>
            <a:ext cx="11302920" cy="466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90720" algn="just">
              <a:buClr>
                <a:srgbClr val="8CB64A"/>
              </a:buClr>
              <a:buSzPct val="92000"/>
              <a:tabLst>
                <a:tab pos="0" algn="l"/>
              </a:tabLst>
            </a:pPr>
            <a:endParaRPr lang="pt-BR" sz="4000" b="0" strike="noStrike" spc="-1" dirty="0">
              <a:latin typeface="Arial"/>
            </a:endParaRPr>
          </a:p>
        </p:txBody>
      </p:sp>
      <p:pic>
        <p:nvPicPr>
          <p:cNvPr id="105" name="Imagem 13"/>
          <p:cNvPicPr/>
          <p:nvPr/>
        </p:nvPicPr>
        <p:blipFill>
          <a:blip r:embed="rId2"/>
          <a:stretch/>
        </p:blipFill>
        <p:spPr>
          <a:xfrm>
            <a:off x="685800" y="606600"/>
            <a:ext cx="10769040" cy="1150920"/>
          </a:xfrm>
          <a:prstGeom prst="rect">
            <a:avLst/>
          </a:prstGeom>
          <a:ln>
            <a:noFill/>
          </a:ln>
        </p:spPr>
      </p:pic>
      <p:sp>
        <p:nvSpPr>
          <p:cNvPr id="106" name="CustomShape 3"/>
          <p:cNvSpPr/>
          <p:nvPr/>
        </p:nvSpPr>
        <p:spPr>
          <a:xfrm>
            <a:off x="2048760" y="641880"/>
            <a:ext cx="7867800" cy="108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>
                <a:solidFill>
                  <a:srgbClr val="FFFFFF"/>
                </a:solidFill>
                <a:latin typeface="Arial"/>
                <a:ea typeface="DejaVu Sans"/>
              </a:rPr>
              <a:t>PROBLEMA DE PESQUISA</a:t>
            </a: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131760" y="2295000"/>
            <a:ext cx="11747160" cy="45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707940" indent="-342900" algn="just">
              <a:lnSpc>
                <a:spcPct val="100000"/>
              </a:lnSpc>
              <a:spcBef>
                <a:spcPts val="799"/>
              </a:spcBef>
              <a:spcAft>
                <a:spcPts val="601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  <a:tabLst>
                <a:tab pos="0" algn="l"/>
              </a:tabLst>
            </a:pPr>
            <a:endParaRPr lang="pt-BR" sz="4000" b="0" strike="noStrike" spc="-1" dirty="0">
              <a:latin typeface="Arial"/>
            </a:endParaRPr>
          </a:p>
        </p:txBody>
      </p:sp>
      <p:pic>
        <p:nvPicPr>
          <p:cNvPr id="108" name="Imagem 11"/>
          <p:cNvPicPr/>
          <p:nvPr/>
        </p:nvPicPr>
        <p:blipFill>
          <a:blip r:embed="rId2"/>
          <a:stretch/>
        </p:blipFill>
        <p:spPr>
          <a:xfrm>
            <a:off x="1391040" y="704452"/>
            <a:ext cx="8943840" cy="999000"/>
          </a:xfrm>
          <a:prstGeom prst="rect">
            <a:avLst/>
          </a:prstGeom>
          <a:ln>
            <a:noFill/>
          </a:ln>
        </p:spPr>
      </p:pic>
      <p:sp>
        <p:nvSpPr>
          <p:cNvPr id="109" name="CustomShape 2"/>
          <p:cNvSpPr/>
          <p:nvPr/>
        </p:nvSpPr>
        <p:spPr>
          <a:xfrm>
            <a:off x="2620080" y="641880"/>
            <a:ext cx="6478560" cy="108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OBJETIVO GERAL</a:t>
            </a:r>
            <a:endParaRPr lang="pt-BR" sz="4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131760" y="1847520"/>
            <a:ext cx="11675160" cy="4947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365040" indent="352440" algn="just">
              <a:spcBef>
                <a:spcPts val="799"/>
              </a:spcBef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endParaRPr lang="pt-BR" sz="2400" b="0" strike="noStrike" spc="-1" dirty="0">
              <a:latin typeface="Arial"/>
            </a:endParaRPr>
          </a:p>
        </p:txBody>
      </p:sp>
      <p:pic>
        <p:nvPicPr>
          <p:cNvPr id="111" name="Imagem 11_2"/>
          <p:cNvPicPr/>
          <p:nvPr/>
        </p:nvPicPr>
        <p:blipFill>
          <a:blip r:embed="rId2"/>
          <a:stretch/>
        </p:blipFill>
        <p:spPr>
          <a:xfrm>
            <a:off x="1391040" y="758880"/>
            <a:ext cx="8943840" cy="99900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2620080" y="641880"/>
            <a:ext cx="6478560" cy="108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ESPECÍFICOS</a:t>
            </a:r>
            <a:endParaRPr lang="pt-BR" sz="4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430920" y="2046514"/>
            <a:ext cx="11397960" cy="46271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00000"/>
              </a:lnSpc>
              <a:spcBef>
                <a:spcPts val="1417"/>
              </a:spcBef>
            </a:pPr>
            <a:endParaRPr lang="pt-BR" sz="2400" b="0" strike="noStrike" spc="-1" dirty="0">
              <a:solidFill>
                <a:srgbClr val="FF0000"/>
              </a:solidFill>
              <a:latin typeface="Arial"/>
            </a:endParaRPr>
          </a:p>
        </p:txBody>
      </p:sp>
      <p:pic>
        <p:nvPicPr>
          <p:cNvPr id="115" name="Imagem 11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116" name="CustomShape 3"/>
          <p:cNvSpPr/>
          <p:nvPr/>
        </p:nvSpPr>
        <p:spPr>
          <a:xfrm>
            <a:off x="1881720" y="6418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3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2. </a:t>
            </a:r>
            <a:r>
              <a:rPr lang="pt-BR" sz="4300" b="1" spc="-1" dirty="0">
                <a:solidFill>
                  <a:srgbClr val="FFFFFF"/>
                </a:solidFill>
                <a:latin typeface="Arial"/>
                <a:ea typeface="DejaVu Sans"/>
              </a:rPr>
              <a:t>TÍTULO DA SEÇÃO </a:t>
            </a:r>
            <a:endParaRPr lang="pt-BR" sz="43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pic>
        <p:nvPicPr>
          <p:cNvPr id="143" name="Imagem 11_40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144" name="CustomShape 3"/>
          <p:cNvSpPr/>
          <p:nvPr/>
        </p:nvSpPr>
        <p:spPr>
          <a:xfrm>
            <a:off x="1881720" y="6418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t-BR" dirty="0"/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89382487-B580-4080-BF40-F7B15380C7C9}"/>
              </a:ext>
            </a:extLst>
          </p:cNvPr>
          <p:cNvSpPr/>
          <p:nvPr/>
        </p:nvSpPr>
        <p:spPr>
          <a:xfrm>
            <a:off x="2034120" y="794280"/>
            <a:ext cx="833364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3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2.1 </a:t>
            </a:r>
            <a:r>
              <a:rPr lang="pt-BR" sz="4300" b="1" spc="-1" dirty="0">
                <a:solidFill>
                  <a:srgbClr val="FFFFFF"/>
                </a:solidFill>
                <a:latin typeface="Arial"/>
                <a:ea typeface="DejaVu Sans"/>
              </a:rPr>
              <a:t>TÍTULO DA SUBSEÇÃO </a:t>
            </a:r>
            <a:endParaRPr lang="pt-BR" sz="43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558000" y="1870920"/>
            <a:ext cx="1127088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pt-BR" sz="2400" b="1" strike="noStrike" cap="all" spc="-1">
                <a:solidFill>
                  <a:srgbClr val="FFFFFF"/>
                </a:solidFill>
                <a:latin typeface="Arial"/>
                <a:ea typeface="Calibri"/>
              </a:rPr>
              <a:t>FUNDAMENTAÇÃO TEÓRICA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430920" y="1512000"/>
            <a:ext cx="11397960" cy="5161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</a:pP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3200" b="0" strike="noStrike" spc="-1" dirty="0">
              <a:latin typeface="Arial"/>
            </a:endParaRPr>
          </a:p>
        </p:txBody>
      </p:sp>
      <p:pic>
        <p:nvPicPr>
          <p:cNvPr id="155" name="Imagem 11_44"/>
          <p:cNvPicPr/>
          <p:nvPr/>
        </p:nvPicPr>
        <p:blipFill>
          <a:blip r:embed="rId2"/>
          <a:stretch/>
        </p:blipFill>
        <p:spPr>
          <a:xfrm>
            <a:off x="430920" y="641880"/>
            <a:ext cx="11279160" cy="1116000"/>
          </a:xfrm>
          <a:prstGeom prst="rect">
            <a:avLst/>
          </a:prstGeom>
          <a:ln>
            <a:noFill/>
          </a:ln>
        </p:spPr>
      </p:pic>
      <p:sp>
        <p:nvSpPr>
          <p:cNvPr id="156" name="CustomShape 3"/>
          <p:cNvSpPr/>
          <p:nvPr/>
        </p:nvSpPr>
        <p:spPr>
          <a:xfrm>
            <a:off x="1881720" y="641880"/>
            <a:ext cx="8350851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3. </a:t>
            </a:r>
            <a:r>
              <a:rPr lang="pt-BR" sz="5400" b="1" spc="-1" dirty="0">
                <a:solidFill>
                  <a:srgbClr val="FFFFFF"/>
                </a:solidFill>
              </a:rPr>
              <a:t>TÍTULO DA SEÇÃO</a:t>
            </a:r>
            <a:endParaRPr lang="pt-BR" sz="5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1797</TotalTime>
  <Words>134</Words>
  <Application>Microsoft Office PowerPoint</Application>
  <PresentationFormat>Widescreen</PresentationFormat>
  <Paragraphs>39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Arial Nova</vt:lpstr>
      <vt:lpstr>Calibri</vt:lpstr>
      <vt:lpstr>Gill Sans MT</vt:lpstr>
      <vt:lpstr>Symbol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Adriana Goncalves</dc:creator>
  <dc:description/>
  <cp:lastModifiedBy>Gizeli</cp:lastModifiedBy>
  <cp:revision>37</cp:revision>
  <dcterms:created xsi:type="dcterms:W3CDTF">2021-10-07T21:46:17Z</dcterms:created>
  <dcterms:modified xsi:type="dcterms:W3CDTF">2024-06-24T19:31:23Z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